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5143500" type="screen16x9"/>
  <p:notesSz cx="6858000" cy="9144000"/>
  <p:embeddedFontLst>
    <p:embeddedFont>
      <p:font typeface="Average" panose="020B0604020202020204" charset="0"/>
      <p:regular r:id="rId11"/>
    </p:embeddedFont>
    <p:embeddedFont>
      <p:font typeface="Oswald" panose="020B0604020202020204" charset="0"/>
      <p:regular r:id="rId12"/>
      <p:bold r:id="rId13"/>
    </p:embeddedFont>
    <p:embeddedFont>
      <p:font typeface="Calibri" panose="020F0502020204030204" pitchFamily="34" charset="0"/>
      <p:regular r:id="rId14"/>
      <p:bold r:id="rId15"/>
      <p:italic r:id="rId16"/>
      <p:boldItalic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114" y="5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notesMaster" Target="notesMasters/notesMaster1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3766336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48991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545511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734180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608780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492463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689667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74075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75133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4350278" y="2855376"/>
            <a:ext cx="443588" cy="105631"/>
            <a:chOff x="4137525" y="2915950"/>
            <a:chExt cx="869099" cy="206999"/>
          </a:xfrm>
        </p:grpSpPr>
        <p:sp>
          <p:nvSpPr>
            <p:cNvPr id="11" name="Shape 11"/>
            <p:cNvSpPr/>
            <p:nvPr/>
          </p:nvSpPr>
          <p:spPr>
            <a:xfrm>
              <a:off x="4468575" y="2915950"/>
              <a:ext cx="206999" cy="206999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" name="Shape 12"/>
            <p:cNvSpPr/>
            <p:nvPr/>
          </p:nvSpPr>
          <p:spPr>
            <a:xfrm>
              <a:off x="4799625" y="2915950"/>
              <a:ext cx="206999" cy="206999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Shape 13"/>
            <p:cNvSpPr/>
            <p:nvPr/>
          </p:nvSpPr>
          <p:spPr>
            <a:xfrm>
              <a:off x="4137525" y="2915950"/>
              <a:ext cx="206999" cy="206999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71256" y="990800"/>
            <a:ext cx="7801500" cy="1730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Oswald"/>
              <a:buNone/>
              <a:defRPr sz="48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indent="0" algn="ctr">
              <a:spcBef>
                <a:spcPts val="0"/>
              </a:spcBef>
              <a:buClr>
                <a:schemeClr val="dk1"/>
              </a:buClr>
              <a:buFont typeface="Oswald"/>
              <a:buNone/>
              <a:defRPr sz="4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indent="0" algn="ctr">
              <a:spcBef>
                <a:spcPts val="0"/>
              </a:spcBef>
              <a:buClr>
                <a:schemeClr val="dk1"/>
              </a:buClr>
              <a:buFont typeface="Oswald"/>
              <a:buNone/>
              <a:defRPr sz="4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indent="0" algn="ctr">
              <a:spcBef>
                <a:spcPts val="0"/>
              </a:spcBef>
              <a:buClr>
                <a:schemeClr val="dk1"/>
              </a:buClr>
              <a:buFont typeface="Oswald"/>
              <a:buNone/>
              <a:defRPr sz="4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indent="0" algn="ctr">
              <a:spcBef>
                <a:spcPts val="0"/>
              </a:spcBef>
              <a:buClr>
                <a:schemeClr val="dk1"/>
              </a:buClr>
              <a:buFont typeface="Oswald"/>
              <a:buNone/>
              <a:defRPr sz="4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indent="0" algn="ctr">
              <a:spcBef>
                <a:spcPts val="0"/>
              </a:spcBef>
              <a:buClr>
                <a:schemeClr val="dk1"/>
              </a:buClr>
              <a:buFont typeface="Oswald"/>
              <a:buNone/>
              <a:defRPr sz="4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indent="0" algn="ctr">
              <a:spcBef>
                <a:spcPts val="0"/>
              </a:spcBef>
              <a:buClr>
                <a:schemeClr val="dk1"/>
              </a:buClr>
              <a:buFont typeface="Oswald"/>
              <a:buNone/>
              <a:defRPr sz="4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indent="0" algn="ctr">
              <a:spcBef>
                <a:spcPts val="0"/>
              </a:spcBef>
              <a:buClr>
                <a:schemeClr val="dk1"/>
              </a:buClr>
              <a:buFont typeface="Oswald"/>
              <a:buNone/>
              <a:defRPr sz="4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indent="0" algn="ctr">
              <a:spcBef>
                <a:spcPts val="0"/>
              </a:spcBef>
              <a:buClr>
                <a:schemeClr val="dk1"/>
              </a:buClr>
              <a:buFont typeface="Oswald"/>
              <a:buNone/>
              <a:defRPr sz="4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71250" y="3174875"/>
            <a:ext cx="7801500" cy="79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Average"/>
              <a:buNone/>
              <a:defRPr sz="21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45720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Average"/>
              <a:buNone/>
              <a:defRPr sz="21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91440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Average"/>
              <a:buNone/>
              <a:defRPr sz="21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137160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Average"/>
              <a:buNone/>
              <a:defRPr sz="21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Average"/>
              <a:buNone/>
              <a:defRPr sz="21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Average"/>
              <a:buNone/>
              <a:defRPr sz="21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Average"/>
              <a:buNone/>
              <a:defRPr sz="21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Average"/>
              <a:buNone/>
              <a:defRPr sz="21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Average"/>
              <a:buNone/>
              <a:defRPr sz="21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490250" y="4681008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311700" y="1255275"/>
            <a:ext cx="8520599" cy="1890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Oswald"/>
              <a:buNone/>
              <a:defRPr sz="12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indent="0" algn="ctr">
              <a:spcBef>
                <a:spcPts val="0"/>
              </a:spcBef>
              <a:buClr>
                <a:schemeClr val="dk1"/>
              </a:buClr>
              <a:buFont typeface="Oswald"/>
              <a:buNone/>
              <a:defRPr sz="12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indent="0" algn="ctr">
              <a:spcBef>
                <a:spcPts val="0"/>
              </a:spcBef>
              <a:buClr>
                <a:schemeClr val="dk1"/>
              </a:buClr>
              <a:buFont typeface="Oswald"/>
              <a:buNone/>
              <a:defRPr sz="12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indent="0" algn="ctr">
              <a:spcBef>
                <a:spcPts val="0"/>
              </a:spcBef>
              <a:buClr>
                <a:schemeClr val="dk1"/>
              </a:buClr>
              <a:buFont typeface="Oswald"/>
              <a:buNone/>
              <a:defRPr sz="12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indent="0" algn="ctr">
              <a:spcBef>
                <a:spcPts val="0"/>
              </a:spcBef>
              <a:buClr>
                <a:schemeClr val="dk1"/>
              </a:buClr>
              <a:buFont typeface="Oswald"/>
              <a:buNone/>
              <a:defRPr sz="12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indent="0" algn="ctr">
              <a:spcBef>
                <a:spcPts val="0"/>
              </a:spcBef>
              <a:buClr>
                <a:schemeClr val="dk1"/>
              </a:buClr>
              <a:buFont typeface="Oswald"/>
              <a:buNone/>
              <a:defRPr sz="12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indent="0" algn="ctr">
              <a:spcBef>
                <a:spcPts val="0"/>
              </a:spcBef>
              <a:buClr>
                <a:schemeClr val="dk1"/>
              </a:buClr>
              <a:buFont typeface="Oswald"/>
              <a:buNone/>
              <a:defRPr sz="12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indent="0" algn="ctr">
              <a:spcBef>
                <a:spcPts val="0"/>
              </a:spcBef>
              <a:buClr>
                <a:schemeClr val="dk1"/>
              </a:buClr>
              <a:buFont typeface="Oswald"/>
              <a:buNone/>
              <a:defRPr sz="12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indent="0" algn="ctr">
              <a:spcBef>
                <a:spcPts val="0"/>
              </a:spcBef>
              <a:buClr>
                <a:schemeClr val="dk1"/>
              </a:buClr>
              <a:buFont typeface="Oswald"/>
              <a:buNone/>
              <a:defRPr sz="12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311700" y="3228425"/>
            <a:ext cx="8520599" cy="1300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8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457200" marR="0" lvl="1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914400" marR="0" lvl="2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1371600" marR="0" lvl="3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1828800" marR="0" lvl="4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2286000" marR="0" lvl="5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2743200" marR="0" lvl="6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3200400" marR="0" lvl="7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3657600" marR="0" lvl="8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8490250" y="4681008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8490250" y="4681008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indent="0">
              <a:spcBef>
                <a:spcPts val="0"/>
              </a:spcBef>
              <a:buClr>
                <a:schemeClr val="dk1"/>
              </a:buClr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indent="0">
              <a:spcBef>
                <a:spcPts val="0"/>
              </a:spcBef>
              <a:buClr>
                <a:schemeClr val="dk1"/>
              </a:buClr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indent="0">
              <a:spcBef>
                <a:spcPts val="0"/>
              </a:spcBef>
              <a:buClr>
                <a:schemeClr val="dk1"/>
              </a:buClr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indent="0">
              <a:spcBef>
                <a:spcPts val="0"/>
              </a:spcBef>
              <a:buClr>
                <a:schemeClr val="dk1"/>
              </a:buClr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indent="0">
              <a:spcBef>
                <a:spcPts val="0"/>
              </a:spcBef>
              <a:buClr>
                <a:schemeClr val="dk1"/>
              </a:buClr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indent="0">
              <a:spcBef>
                <a:spcPts val="0"/>
              </a:spcBef>
              <a:buClr>
                <a:schemeClr val="dk1"/>
              </a:buClr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indent="0">
              <a:spcBef>
                <a:spcPts val="0"/>
              </a:spcBef>
              <a:buClr>
                <a:schemeClr val="dk1"/>
              </a:buClr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indent="0">
              <a:spcBef>
                <a:spcPts val="0"/>
              </a:spcBef>
              <a:buClr>
                <a:schemeClr val="dk1"/>
              </a:buClr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8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457200" marR="0" lvl="1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914400" marR="0" lvl="2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1371600" marR="0" lvl="3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1828800" marR="0" lvl="4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2286000" marR="0" lvl="5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2743200" marR="0" lvl="6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3200400" marR="0" lvl="7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3657600" marR="0" lvl="8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490250" y="4681008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671250" y="2141250"/>
            <a:ext cx="7852199" cy="861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Oswald"/>
              <a:buNone/>
              <a:defRPr sz="36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indent="0" algn="ctr">
              <a:spcBef>
                <a:spcPts val="0"/>
              </a:spcBef>
              <a:buClr>
                <a:schemeClr val="dk1"/>
              </a:buClr>
              <a:buFont typeface="Oswald"/>
              <a:buNone/>
              <a:defRPr sz="36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indent="0" algn="ctr">
              <a:spcBef>
                <a:spcPts val="0"/>
              </a:spcBef>
              <a:buClr>
                <a:schemeClr val="dk1"/>
              </a:buClr>
              <a:buFont typeface="Oswald"/>
              <a:buNone/>
              <a:defRPr sz="36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indent="0" algn="ctr">
              <a:spcBef>
                <a:spcPts val="0"/>
              </a:spcBef>
              <a:buClr>
                <a:schemeClr val="dk1"/>
              </a:buClr>
              <a:buFont typeface="Oswald"/>
              <a:buNone/>
              <a:defRPr sz="36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indent="0" algn="ctr">
              <a:spcBef>
                <a:spcPts val="0"/>
              </a:spcBef>
              <a:buClr>
                <a:schemeClr val="dk1"/>
              </a:buClr>
              <a:buFont typeface="Oswald"/>
              <a:buNone/>
              <a:defRPr sz="36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indent="0" algn="ctr">
              <a:spcBef>
                <a:spcPts val="0"/>
              </a:spcBef>
              <a:buClr>
                <a:schemeClr val="dk1"/>
              </a:buClr>
              <a:buFont typeface="Oswald"/>
              <a:buNone/>
              <a:defRPr sz="36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indent="0" algn="ctr">
              <a:spcBef>
                <a:spcPts val="0"/>
              </a:spcBef>
              <a:buClr>
                <a:schemeClr val="dk1"/>
              </a:buClr>
              <a:buFont typeface="Oswald"/>
              <a:buNone/>
              <a:defRPr sz="36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indent="0" algn="ctr">
              <a:spcBef>
                <a:spcPts val="0"/>
              </a:spcBef>
              <a:buClr>
                <a:schemeClr val="dk1"/>
              </a:buClr>
              <a:buFont typeface="Oswald"/>
              <a:buNone/>
              <a:defRPr sz="36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indent="0" algn="ctr">
              <a:spcBef>
                <a:spcPts val="0"/>
              </a:spcBef>
              <a:buClr>
                <a:schemeClr val="dk1"/>
              </a:buClr>
              <a:buFont typeface="Oswald"/>
              <a:buNone/>
              <a:defRPr sz="36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490250" y="4681008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indent="0">
              <a:spcBef>
                <a:spcPts val="0"/>
              </a:spcBef>
              <a:buClr>
                <a:schemeClr val="dk1"/>
              </a:buClr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indent="0">
              <a:spcBef>
                <a:spcPts val="0"/>
              </a:spcBef>
              <a:buClr>
                <a:schemeClr val="dk1"/>
              </a:buClr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indent="0">
              <a:spcBef>
                <a:spcPts val="0"/>
              </a:spcBef>
              <a:buClr>
                <a:schemeClr val="dk1"/>
              </a:buClr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indent="0">
              <a:spcBef>
                <a:spcPts val="0"/>
              </a:spcBef>
              <a:buClr>
                <a:schemeClr val="dk1"/>
              </a:buClr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indent="0">
              <a:spcBef>
                <a:spcPts val="0"/>
              </a:spcBef>
              <a:buClr>
                <a:schemeClr val="dk1"/>
              </a:buClr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indent="0">
              <a:spcBef>
                <a:spcPts val="0"/>
              </a:spcBef>
              <a:buClr>
                <a:schemeClr val="dk1"/>
              </a:buClr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indent="0">
              <a:spcBef>
                <a:spcPts val="0"/>
              </a:spcBef>
              <a:buClr>
                <a:schemeClr val="dk1"/>
              </a:buClr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indent="0">
              <a:spcBef>
                <a:spcPts val="0"/>
              </a:spcBef>
              <a:buClr>
                <a:schemeClr val="dk1"/>
              </a:buClr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899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457200" marR="0" lvl="1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2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914400" marR="0" lvl="2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2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1371600" marR="0" lvl="3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2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1828800" marR="0" lvl="4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2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2286000" marR="0" lvl="5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2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2743200" marR="0" lvl="6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2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3200400" marR="0" lvl="7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2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3657600" marR="0" lvl="8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2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899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457200" marR="0" lvl="1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2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914400" marR="0" lvl="2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2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1371600" marR="0" lvl="3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2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1828800" marR="0" lvl="4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2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2286000" marR="0" lvl="5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2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2743200" marR="0" lvl="6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2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3200400" marR="0" lvl="7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2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3657600" marR="0" lvl="8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2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490250" y="4681008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indent="0">
              <a:spcBef>
                <a:spcPts val="0"/>
              </a:spcBef>
              <a:buClr>
                <a:schemeClr val="dk1"/>
              </a:buClr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indent="0">
              <a:spcBef>
                <a:spcPts val="0"/>
              </a:spcBef>
              <a:buClr>
                <a:schemeClr val="dk1"/>
              </a:buClr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indent="0">
              <a:spcBef>
                <a:spcPts val="0"/>
              </a:spcBef>
              <a:buClr>
                <a:schemeClr val="dk1"/>
              </a:buClr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indent="0">
              <a:spcBef>
                <a:spcPts val="0"/>
              </a:spcBef>
              <a:buClr>
                <a:schemeClr val="dk1"/>
              </a:buClr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indent="0">
              <a:spcBef>
                <a:spcPts val="0"/>
              </a:spcBef>
              <a:buClr>
                <a:schemeClr val="dk1"/>
              </a:buClr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indent="0">
              <a:spcBef>
                <a:spcPts val="0"/>
              </a:spcBef>
              <a:buClr>
                <a:schemeClr val="dk1"/>
              </a:buClr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indent="0">
              <a:spcBef>
                <a:spcPts val="0"/>
              </a:spcBef>
              <a:buClr>
                <a:schemeClr val="dk1"/>
              </a:buClr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indent="0">
              <a:spcBef>
                <a:spcPts val="0"/>
              </a:spcBef>
              <a:buClr>
                <a:schemeClr val="dk1"/>
              </a:buClr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90250" y="4681008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7999" cy="75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Oswald"/>
              <a:buNone/>
              <a:defRPr sz="24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indent="0">
              <a:spcBef>
                <a:spcPts val="0"/>
              </a:spcBef>
              <a:buClr>
                <a:schemeClr val="dk1"/>
              </a:buClr>
              <a:buFont typeface="Oswald"/>
              <a:buNone/>
              <a:defRPr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indent="0">
              <a:spcBef>
                <a:spcPts val="0"/>
              </a:spcBef>
              <a:buClr>
                <a:schemeClr val="dk1"/>
              </a:buClr>
              <a:buFont typeface="Oswald"/>
              <a:buNone/>
              <a:defRPr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indent="0">
              <a:spcBef>
                <a:spcPts val="0"/>
              </a:spcBef>
              <a:buClr>
                <a:schemeClr val="dk1"/>
              </a:buClr>
              <a:buFont typeface="Oswald"/>
              <a:buNone/>
              <a:defRPr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indent="0">
              <a:spcBef>
                <a:spcPts val="0"/>
              </a:spcBef>
              <a:buClr>
                <a:schemeClr val="dk1"/>
              </a:buClr>
              <a:buFont typeface="Oswald"/>
              <a:buNone/>
              <a:defRPr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indent="0">
              <a:spcBef>
                <a:spcPts val="0"/>
              </a:spcBef>
              <a:buClr>
                <a:schemeClr val="dk1"/>
              </a:buClr>
              <a:buFont typeface="Oswald"/>
              <a:buNone/>
              <a:defRPr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indent="0">
              <a:spcBef>
                <a:spcPts val="0"/>
              </a:spcBef>
              <a:buClr>
                <a:schemeClr val="dk1"/>
              </a:buClr>
              <a:buFont typeface="Oswald"/>
              <a:buNone/>
              <a:defRPr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indent="0">
              <a:spcBef>
                <a:spcPts val="0"/>
              </a:spcBef>
              <a:buClr>
                <a:schemeClr val="dk1"/>
              </a:buClr>
              <a:buFont typeface="Oswald"/>
              <a:buNone/>
              <a:defRPr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indent="0">
              <a:spcBef>
                <a:spcPts val="0"/>
              </a:spcBef>
              <a:buClr>
                <a:schemeClr val="dk1"/>
              </a:buClr>
              <a:buFont typeface="Oswald"/>
              <a:buNone/>
              <a:defRPr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7999" cy="3179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2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457200" marR="0" lvl="1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2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914400" marR="0" lvl="2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2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1371600" marR="0" lvl="3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2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1828800" marR="0" lvl="4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2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2286000" marR="0" lvl="5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2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2743200" marR="0" lvl="6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2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3200400" marR="0" lvl="7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2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3657600" marR="0" lvl="8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2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490250" y="4681008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lt2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Oswald"/>
              <a:buNone/>
              <a:defRPr sz="4800" b="0" i="0" u="none" strike="noStrike" cap="none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indent="0">
              <a:spcBef>
                <a:spcPts val="0"/>
              </a:spcBef>
              <a:buClr>
                <a:schemeClr val="lt1"/>
              </a:buClr>
              <a:buFont typeface="Oswald"/>
              <a:buNone/>
              <a:defRPr sz="48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indent="0">
              <a:spcBef>
                <a:spcPts val="0"/>
              </a:spcBef>
              <a:buClr>
                <a:schemeClr val="lt1"/>
              </a:buClr>
              <a:buFont typeface="Oswald"/>
              <a:buNone/>
              <a:defRPr sz="48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indent="0">
              <a:spcBef>
                <a:spcPts val="0"/>
              </a:spcBef>
              <a:buClr>
                <a:schemeClr val="lt1"/>
              </a:buClr>
              <a:buFont typeface="Oswald"/>
              <a:buNone/>
              <a:defRPr sz="48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indent="0">
              <a:spcBef>
                <a:spcPts val="0"/>
              </a:spcBef>
              <a:buClr>
                <a:schemeClr val="lt1"/>
              </a:buClr>
              <a:buFont typeface="Oswald"/>
              <a:buNone/>
              <a:defRPr sz="48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indent="0">
              <a:spcBef>
                <a:spcPts val="0"/>
              </a:spcBef>
              <a:buClr>
                <a:schemeClr val="lt1"/>
              </a:buClr>
              <a:buFont typeface="Oswald"/>
              <a:buNone/>
              <a:defRPr sz="48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indent="0">
              <a:spcBef>
                <a:spcPts val="0"/>
              </a:spcBef>
              <a:buClr>
                <a:schemeClr val="lt1"/>
              </a:buClr>
              <a:buFont typeface="Oswald"/>
              <a:buNone/>
              <a:defRPr sz="48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indent="0">
              <a:spcBef>
                <a:spcPts val="0"/>
              </a:spcBef>
              <a:buClr>
                <a:schemeClr val="lt1"/>
              </a:buClr>
              <a:buFont typeface="Oswald"/>
              <a:buNone/>
              <a:defRPr sz="48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indent="0">
              <a:spcBef>
                <a:spcPts val="0"/>
              </a:spcBef>
              <a:buClr>
                <a:schemeClr val="lt1"/>
              </a:buClr>
              <a:buFont typeface="Oswald"/>
              <a:buNone/>
              <a:defRPr sz="48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8490250" y="4681008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4572000" y="0"/>
            <a:ext cx="4572000" cy="514349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1" name="Shape 4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199" cy="1710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Oswald"/>
              <a:buNone/>
              <a:defRPr sz="42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indent="0" algn="ctr">
              <a:spcBef>
                <a:spcPts val="0"/>
              </a:spcBef>
              <a:buClr>
                <a:schemeClr val="dk1"/>
              </a:buClr>
              <a:buFont typeface="Oswald"/>
              <a:buNone/>
              <a:defRPr sz="42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indent="0" algn="ctr">
              <a:spcBef>
                <a:spcPts val="0"/>
              </a:spcBef>
              <a:buClr>
                <a:schemeClr val="dk1"/>
              </a:buClr>
              <a:buFont typeface="Oswald"/>
              <a:buNone/>
              <a:defRPr sz="42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indent="0" algn="ctr">
              <a:spcBef>
                <a:spcPts val="0"/>
              </a:spcBef>
              <a:buClr>
                <a:schemeClr val="dk1"/>
              </a:buClr>
              <a:buFont typeface="Oswald"/>
              <a:buNone/>
              <a:defRPr sz="42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indent="0" algn="ctr">
              <a:spcBef>
                <a:spcPts val="0"/>
              </a:spcBef>
              <a:buClr>
                <a:schemeClr val="dk1"/>
              </a:buClr>
              <a:buFont typeface="Oswald"/>
              <a:buNone/>
              <a:defRPr sz="42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indent="0" algn="ctr">
              <a:spcBef>
                <a:spcPts val="0"/>
              </a:spcBef>
              <a:buClr>
                <a:schemeClr val="dk1"/>
              </a:buClr>
              <a:buFont typeface="Oswald"/>
              <a:buNone/>
              <a:defRPr sz="42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indent="0" algn="ctr">
              <a:spcBef>
                <a:spcPts val="0"/>
              </a:spcBef>
              <a:buClr>
                <a:schemeClr val="dk1"/>
              </a:buClr>
              <a:buFont typeface="Oswald"/>
              <a:buNone/>
              <a:defRPr sz="42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indent="0" algn="ctr">
              <a:spcBef>
                <a:spcPts val="0"/>
              </a:spcBef>
              <a:buClr>
                <a:schemeClr val="dk1"/>
              </a:buClr>
              <a:buFont typeface="Oswald"/>
              <a:buNone/>
              <a:defRPr sz="42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indent="0" algn="ctr">
              <a:spcBef>
                <a:spcPts val="0"/>
              </a:spcBef>
              <a:buClr>
                <a:schemeClr val="dk1"/>
              </a:buClr>
              <a:buFont typeface="Oswald"/>
              <a:buNone/>
              <a:defRPr sz="42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ubTitle" idx="1"/>
          </p:nvPr>
        </p:nvSpPr>
        <p:spPr>
          <a:xfrm>
            <a:off x="265500" y="2845200"/>
            <a:ext cx="4045199" cy="1345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verage"/>
              <a:buNone/>
              <a:defRPr sz="2100" b="0" i="0" u="none" strike="noStrike" cap="none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45720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verage"/>
              <a:buNone/>
              <a:defRPr sz="2100" b="0" i="0" u="none" strike="noStrike" cap="none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91440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verage"/>
              <a:buNone/>
              <a:defRPr sz="2100" b="0" i="0" u="none" strike="noStrike" cap="none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137160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verage"/>
              <a:buNone/>
              <a:defRPr sz="2100" b="0" i="0" u="none" strike="noStrike" cap="none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verage"/>
              <a:buNone/>
              <a:defRPr sz="2100" b="0" i="0" u="none" strike="noStrike" cap="none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verage"/>
              <a:buNone/>
              <a:defRPr sz="2100" b="0" i="0" u="none" strike="noStrike" cap="none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verage"/>
              <a:buNone/>
              <a:defRPr sz="2100" b="0" i="0" u="none" strike="noStrike" cap="none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verage"/>
              <a:buNone/>
              <a:defRPr sz="2100" b="0" i="0" u="none" strike="noStrike" cap="none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verage"/>
              <a:buNone/>
              <a:defRPr sz="2100" b="0" i="0" u="none" strike="noStrike" cap="none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Average"/>
              <a:buNone/>
              <a:defRPr sz="18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457200" marR="0" lvl="1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Average"/>
              <a:buNone/>
              <a:defRPr sz="14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914400" marR="0" lvl="2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Average"/>
              <a:buNone/>
              <a:defRPr sz="14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1371600" marR="0" lvl="3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Average"/>
              <a:buNone/>
              <a:defRPr sz="14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1828800" marR="0" lvl="4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Average"/>
              <a:buNone/>
              <a:defRPr sz="14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2286000" marR="0" lvl="5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Average"/>
              <a:buNone/>
              <a:defRPr sz="14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2743200" marR="0" lvl="6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Average"/>
              <a:buNone/>
              <a:defRPr sz="14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3200400" marR="0" lvl="7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Average"/>
              <a:buNone/>
              <a:defRPr sz="14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3657600" marR="0" lvl="8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Average"/>
              <a:buNone/>
              <a:defRPr sz="14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8490250" y="4681008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Oswald"/>
              <a:buNone/>
              <a:defRPr sz="21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marL="457200" marR="0" lvl="1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914400" marR="0" lvl="2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1371600" marR="0" lvl="3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1828800" marR="0" lvl="4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2286000" marR="0" lvl="5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2743200" marR="0" lvl="6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3200400" marR="0" lvl="7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3657600" marR="0" lvl="8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8490250" y="4681008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indent="0">
              <a:spcBef>
                <a:spcPts val="0"/>
              </a:spcBef>
              <a:buClr>
                <a:schemeClr val="dk1"/>
              </a:buClr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indent="0">
              <a:spcBef>
                <a:spcPts val="0"/>
              </a:spcBef>
              <a:buClr>
                <a:schemeClr val="dk1"/>
              </a:buClr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indent="0">
              <a:spcBef>
                <a:spcPts val="0"/>
              </a:spcBef>
              <a:buClr>
                <a:schemeClr val="dk1"/>
              </a:buClr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indent="0">
              <a:spcBef>
                <a:spcPts val="0"/>
              </a:spcBef>
              <a:buClr>
                <a:schemeClr val="dk1"/>
              </a:buClr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indent="0">
              <a:spcBef>
                <a:spcPts val="0"/>
              </a:spcBef>
              <a:buClr>
                <a:schemeClr val="dk1"/>
              </a:buClr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indent="0">
              <a:spcBef>
                <a:spcPts val="0"/>
              </a:spcBef>
              <a:buClr>
                <a:schemeClr val="dk1"/>
              </a:buClr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indent="0">
              <a:spcBef>
                <a:spcPts val="0"/>
              </a:spcBef>
              <a:buClr>
                <a:schemeClr val="dk1"/>
              </a:buClr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indent="0">
              <a:spcBef>
                <a:spcPts val="0"/>
              </a:spcBef>
              <a:buClr>
                <a:schemeClr val="dk1"/>
              </a:buClr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8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457200" marR="0" lvl="1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914400" marR="0" lvl="2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1371600" marR="0" lvl="3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1828800" marR="0" lvl="4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2286000" marR="0" lvl="5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2743200" marR="0" lvl="6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3200400" marR="0" lvl="7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3657600" marR="0" lvl="8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90250" y="4681008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25000"/>
              <a:buFont typeface="Average"/>
              <a:buNone/>
            </a:pPr>
            <a:fld id="{00000000-1234-1234-1234-123412341234}" type="slidenum">
              <a:rPr lang="en"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‹#›</a:t>
            </a:fld>
            <a:endParaRPr lang="en" sz="1000" b="0" i="0" u="none" strike="noStrike" cap="none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ctrTitle"/>
          </p:nvPr>
        </p:nvSpPr>
        <p:spPr>
          <a:xfrm>
            <a:off x="671256" y="1444775"/>
            <a:ext cx="7801500" cy="1730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Oswald"/>
              <a:buNone/>
            </a:pPr>
            <a:r>
              <a:rPr lang="en" sz="6000" b="0" i="0" u="none" strike="noStrike" cap="none">
                <a:solidFill>
                  <a:srgbClr val="434343"/>
                </a:solidFill>
                <a:latin typeface="Oswald"/>
                <a:ea typeface="Oswald"/>
                <a:cs typeface="Oswald"/>
                <a:sym typeface="Oswald"/>
              </a:rPr>
              <a:t>Welcome Students!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subTitle" idx="1"/>
          </p:nvPr>
        </p:nvSpPr>
        <p:spPr>
          <a:xfrm>
            <a:off x="671250" y="3052350"/>
            <a:ext cx="7801500" cy="79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25000"/>
              <a:buFont typeface="Average"/>
              <a:buNone/>
            </a:pPr>
            <a:r>
              <a:rPr lang="en" sz="2100" b="0" i="0" u="none" strike="noStrike" cap="none">
                <a:solidFill>
                  <a:srgbClr val="434343"/>
                </a:solidFill>
                <a:latin typeface="Average"/>
                <a:ea typeface="Average"/>
                <a:cs typeface="Average"/>
                <a:sym typeface="Average"/>
              </a:rPr>
              <a:t>Summer School 2017 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25000"/>
              <a:buFont typeface="Average"/>
              <a:buNone/>
            </a:pPr>
            <a:r>
              <a:rPr lang="en" sz="2100" b="0" i="0" u="none" strike="noStrike" cap="none">
                <a:solidFill>
                  <a:srgbClr val="434343"/>
                </a:solidFill>
                <a:latin typeface="Average"/>
                <a:ea typeface="Average"/>
                <a:cs typeface="Average"/>
                <a:sym typeface="Average"/>
              </a:rPr>
              <a:t>Green Run High School</a:t>
            </a:r>
          </a:p>
        </p:txBody>
      </p:sp>
      <p:pic>
        <p:nvPicPr>
          <p:cNvPr id="61" name="Shape 6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238" y="696350"/>
            <a:ext cx="1809750" cy="181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Shape 6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25650" y="696350"/>
            <a:ext cx="1809750" cy="1685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Shape 6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085525" y="-119511"/>
            <a:ext cx="2276475" cy="2066924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Shape 6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58737" y="3481137"/>
            <a:ext cx="1990724" cy="1457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Shape 6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209125" y="3541373"/>
            <a:ext cx="2831274" cy="1213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Shape 66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593450" y="42436"/>
            <a:ext cx="2143125" cy="1904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Oswald"/>
              <a:buNone/>
            </a:pPr>
            <a:r>
              <a:rPr lang="en"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Important Dates and Times</a:t>
            </a:r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25000"/>
              <a:buFont typeface="Average"/>
              <a:buNone/>
            </a:pPr>
            <a:r>
              <a:rPr lang="en"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Summer School Hours: </a:t>
            </a:r>
          </a:p>
          <a:p>
            <a:pPr marL="0" marR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25000"/>
              <a:buFont typeface="Average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25000"/>
              <a:buFont typeface="Average"/>
              <a:buNone/>
            </a:pPr>
            <a:r>
              <a:rPr lang="en"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Session 1 (AM):	</a:t>
            </a:r>
            <a:r>
              <a:rPr lang="en" sz="1800" b="1" i="0" u="sng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7:15 AM – 12:45 PM</a:t>
            </a:r>
            <a:r>
              <a:rPr lang="en"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0" marR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25000"/>
              <a:buFont typeface="Average"/>
              <a:buNone/>
            </a:pPr>
            <a:r>
              <a:rPr lang="en"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Session 2 (PM):	</a:t>
            </a:r>
            <a:r>
              <a:rPr lang="en" sz="1800" b="1" i="0" u="sng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1:00 PM – 6:30 PM</a:t>
            </a:r>
          </a:p>
          <a:p>
            <a:pPr marL="0" marR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25000"/>
              <a:buFont typeface="Average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25000"/>
              <a:buFont typeface="Average"/>
              <a:buNone/>
            </a:pPr>
            <a:r>
              <a:rPr lang="en"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Semester I: </a:t>
            </a:r>
          </a:p>
          <a:p>
            <a:pPr marL="0" marR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25000"/>
              <a:buFont typeface="Average"/>
              <a:buNone/>
            </a:pPr>
            <a:r>
              <a:rPr lang="en"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June 27, 2016 – July 19, 2017, Monday – Thursday</a:t>
            </a:r>
          </a:p>
          <a:p>
            <a:pPr marL="0" marR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25000"/>
              <a:buFont typeface="Average"/>
              <a:buNone/>
            </a:pPr>
            <a:r>
              <a:rPr lang="en"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0" marR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25000"/>
              <a:buFont typeface="Average"/>
              <a:buNone/>
            </a:pPr>
            <a:r>
              <a:rPr lang="en"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Semester II </a:t>
            </a:r>
          </a:p>
          <a:p>
            <a:pPr marL="0" marR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25000"/>
              <a:buFont typeface="Average"/>
              <a:buNone/>
            </a:pPr>
            <a:r>
              <a:rPr lang="en"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July 25, 2016 – August 15, 2017, Monday – Thursday </a:t>
            </a:r>
          </a:p>
          <a:p>
            <a:pPr marL="0" marR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25000"/>
              <a:buFont typeface="Average"/>
              <a:buNone/>
            </a:pPr>
            <a:r>
              <a:rPr lang="en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0" marR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25000"/>
              <a:buFont typeface="Average"/>
              <a:buNone/>
            </a:pPr>
            <a:endParaRPr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25000"/>
              <a:buFont typeface="Average"/>
              <a:buNone/>
            </a:pPr>
            <a:endParaRPr sz="1800" b="0" i="0" u="none" strike="noStrike" cap="none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pic>
        <p:nvPicPr>
          <p:cNvPr id="73" name="Shape 7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34575" y="201961"/>
            <a:ext cx="3809999" cy="2867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Oswald"/>
              <a:buNone/>
            </a:pPr>
            <a:r>
              <a:rPr lang="en" sz="36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Break Schedule</a:t>
            </a:r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78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25000"/>
              <a:buFont typeface="Average"/>
              <a:buNone/>
            </a:pPr>
            <a:r>
              <a:rPr lang="en" sz="2400" b="0" i="0" u="sng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Group 1</a:t>
            </a:r>
            <a:r>
              <a:rPr lang="en" sz="2400" b="0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9:30 AM – 9:40 AM     </a:t>
            </a:r>
            <a:r>
              <a:rPr lang="en" sz="2400" b="1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Fast </a:t>
            </a:r>
            <a:r>
              <a:rPr lang="en" sz="2400" b="1" i="0" u="none" strike="noStrike" cap="none" dirty="0" smtClea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Track</a:t>
            </a:r>
            <a:r>
              <a:rPr lang="en" sz="2400" b="0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</a:p>
          <a:p>
            <a:pPr marL="0" marR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25000"/>
              <a:buFont typeface="Average"/>
              <a:buNone/>
            </a:pPr>
            <a:endParaRPr sz="2400" b="0" i="0" u="none" strike="noStrike" cap="none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25000"/>
              <a:buFont typeface="Average"/>
              <a:buNone/>
            </a:pPr>
            <a:r>
              <a:rPr lang="en" sz="2400" b="0" i="0" u="sng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Group 2</a:t>
            </a:r>
            <a:r>
              <a:rPr lang="en" sz="2400" b="0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 9:45 AM – 9:55 AM</a:t>
            </a:r>
            <a:r>
              <a:rPr lang="en" sz="2400" b="1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   100 </a:t>
            </a:r>
            <a:r>
              <a:rPr lang="en" sz="2400" b="1" i="0" u="none" strike="noStrike" cap="none" dirty="0" smtClea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Hall/A-Wing + P1-P6</a:t>
            </a:r>
            <a:endParaRPr lang="en" sz="2400" b="1" i="0" u="none" strike="noStrike" cap="none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25000"/>
              <a:buFont typeface="Average"/>
              <a:buNone/>
            </a:pPr>
            <a:endParaRPr sz="2400" b="1" i="0" u="none" strike="noStrike" cap="none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25000"/>
              <a:buFont typeface="Average"/>
              <a:buNone/>
            </a:pPr>
            <a:r>
              <a:rPr lang="en" sz="2400" b="0" i="0" u="sng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Group 3</a:t>
            </a:r>
            <a:r>
              <a:rPr lang="en" sz="2400" b="0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 sz="2400" b="1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 sz="2400" b="0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10:00 AM – 10:10 AM</a:t>
            </a:r>
            <a:r>
              <a:rPr lang="en" sz="2400" b="1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 Math Hallway 200-214    </a:t>
            </a:r>
          </a:p>
          <a:p>
            <a:pPr marL="0" marR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25000"/>
              <a:buFont typeface="Average"/>
              <a:buNone/>
            </a:pPr>
            <a:r>
              <a:rPr lang="en" sz="2400" b="1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  </a:t>
            </a:r>
          </a:p>
          <a:p>
            <a:pPr marL="0" marR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25000"/>
              <a:buFont typeface="Average"/>
              <a:buNone/>
            </a:pPr>
            <a:r>
              <a:rPr lang="en" sz="2400" b="0" i="0" u="sng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Group 4</a:t>
            </a:r>
            <a:r>
              <a:rPr lang="en" sz="2400" b="0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10:15 AM – 10:25 AM</a:t>
            </a:r>
            <a:r>
              <a:rPr lang="en" sz="2400" b="1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 Science </a:t>
            </a:r>
            <a:r>
              <a:rPr lang="en" sz="2400" b="1" i="0" u="none" strike="noStrike" cap="none" dirty="0" smtClea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Hall &amp; All Others </a:t>
            </a:r>
            <a:r>
              <a:rPr lang="en" sz="2400" b="1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(216-221, </a:t>
            </a:r>
            <a:r>
              <a:rPr lang="en" sz="2400" b="1" i="0" u="none" strike="noStrike" cap="none" dirty="0" smtClea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				    409-412) </a:t>
            </a:r>
            <a:r>
              <a:rPr lang="en" sz="2400" b="1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+ Art + </a:t>
            </a:r>
            <a:r>
              <a:rPr lang="en" sz="2400" b="1" i="0" u="none" strike="noStrike" cap="none" dirty="0" smtClea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PE + 403</a:t>
            </a:r>
            <a:endParaRPr lang="en" sz="2400" b="1" i="0" u="none" strike="noStrike" cap="none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0" name="Shape 8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953387" y="1"/>
            <a:ext cx="2190613" cy="20853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Oswald"/>
              <a:buNone/>
            </a:pPr>
            <a:r>
              <a:rPr lang="en"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Attendance and Tardiness</a:t>
            </a:r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2947825" y="1152475"/>
            <a:ext cx="5937299" cy="377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3429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25000"/>
              <a:buFont typeface="Average"/>
              <a:buNone/>
            </a:pPr>
            <a:r>
              <a:rPr lang="en" sz="2000" b="0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Tardy? Report to class if less than 15 minutes late.</a:t>
            </a:r>
          </a:p>
          <a:p>
            <a:pPr marL="0" marR="3429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25000"/>
              <a:buFont typeface="Average"/>
              <a:buNone/>
            </a:pPr>
            <a:endParaRPr sz="2000" b="0" i="0" u="none" strike="noStrike" cap="none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144145" lvl="0" indent="0" algn="l" rtl="0">
              <a:lnSpc>
                <a:spcPct val="104166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25000"/>
              <a:buFont typeface="Average"/>
              <a:buNone/>
            </a:pPr>
            <a:r>
              <a:rPr lang="en" sz="2000" b="0" i="0" u="sng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All students more than 15 minutes late to school will check-in at the Summer School Office located in room 112. </a:t>
            </a:r>
          </a:p>
          <a:p>
            <a:pPr marL="0" marR="144145" lvl="0" indent="0" algn="l" rtl="0">
              <a:lnSpc>
                <a:spcPct val="104166"/>
              </a:lnSpc>
              <a:spcBef>
                <a:spcPts val="25"/>
              </a:spcBef>
              <a:spcAft>
                <a:spcPts val="0"/>
              </a:spcAft>
              <a:buClr>
                <a:schemeClr val="accent3"/>
              </a:buClr>
              <a:buSzPct val="25000"/>
              <a:buFont typeface="Average"/>
              <a:buNone/>
            </a:pPr>
            <a:endParaRPr sz="2000" b="0" i="0" u="none" strike="noStrike" cap="none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144145" lvl="0" indent="0" algn="l" rtl="0">
              <a:lnSpc>
                <a:spcPct val="104166"/>
              </a:lnSpc>
              <a:spcBef>
                <a:spcPts val="25"/>
              </a:spcBef>
              <a:spcAft>
                <a:spcPts val="0"/>
              </a:spcAft>
              <a:buClr>
                <a:schemeClr val="accent3"/>
              </a:buClr>
              <a:buSzPct val="25000"/>
              <a:buFont typeface="Average"/>
              <a:buNone/>
            </a:pPr>
            <a:r>
              <a:rPr lang="en" sz="2000" b="0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Tardiness of more than 15 minutes is to be considered an absence for that session. No more than </a:t>
            </a:r>
            <a:r>
              <a:rPr lang="en" sz="2000" b="1" i="1" u="sng" strike="noStrike" cap="none" dirty="0" smtClea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four</a:t>
            </a:r>
            <a:r>
              <a:rPr lang="en" sz="2000" dirty="0" smtClea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…or you fail for </a:t>
            </a:r>
            <a:r>
              <a:rPr lang="en-US" sz="2000" dirty="0" smtClea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the</a:t>
            </a:r>
            <a:r>
              <a:rPr lang="en" sz="2000" dirty="0" smtClea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semester </a:t>
            </a:r>
            <a:r>
              <a:rPr lang="en" sz="2000" dirty="0" smtClean="0">
                <a:solidFill>
                  <a:srgbClr val="FFFFFF"/>
                </a:solidFill>
                <a:latin typeface="Calibri"/>
                <a:ea typeface="Calibri"/>
                <a:cs typeface="Calibri"/>
                <a:sym typeface="Wingdings" panose="05000000000000000000" pitchFamily="2" charset="2"/>
              </a:rPr>
              <a:t> No refunds </a:t>
            </a:r>
            <a:endParaRPr lang="en" sz="2000" b="0" i="0" u="none" strike="noStrike" cap="none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144145" lvl="0" indent="0" algn="l" rtl="0">
              <a:lnSpc>
                <a:spcPct val="104166"/>
              </a:lnSpc>
              <a:spcBef>
                <a:spcPts val="25"/>
              </a:spcBef>
              <a:spcAft>
                <a:spcPts val="0"/>
              </a:spcAft>
              <a:buClr>
                <a:schemeClr val="accent3"/>
              </a:buClr>
              <a:buSzPct val="25000"/>
              <a:buFont typeface="Average"/>
              <a:buNone/>
            </a:pPr>
            <a:endParaRPr sz="2000" b="0" i="0" u="none" strike="noStrike" cap="none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144145" lvl="0" indent="0" algn="l" rtl="0">
              <a:lnSpc>
                <a:spcPct val="104166"/>
              </a:lnSpc>
              <a:spcBef>
                <a:spcPts val="25"/>
              </a:spcBef>
              <a:spcAft>
                <a:spcPts val="0"/>
              </a:spcAft>
              <a:buClr>
                <a:schemeClr val="accent3"/>
              </a:buClr>
              <a:buSzPct val="25000"/>
              <a:buFont typeface="Average"/>
              <a:buNone/>
            </a:pPr>
            <a:r>
              <a:rPr lang="en" sz="2000" b="0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Multiple </a:t>
            </a:r>
            <a:r>
              <a:rPr lang="en" sz="20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t</a:t>
            </a:r>
            <a:r>
              <a:rPr lang="en" sz="2000" b="0" i="0" u="none" strike="noStrike" cap="none" dirty="0" smtClea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ardies </a:t>
            </a:r>
            <a:r>
              <a:rPr lang="en" sz="2000" b="0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will result in referrals to administration. </a:t>
            </a:r>
          </a:p>
        </p:txBody>
      </p:sp>
      <p:pic>
        <p:nvPicPr>
          <p:cNvPr id="87" name="Shape 8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4576" y="1195400"/>
            <a:ext cx="2547674" cy="3669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Oswald"/>
              <a:buNone/>
            </a:pPr>
            <a:r>
              <a:rPr lang="en" sz="3000" b="0" i="0" u="none" strike="noStrike" cap="none" dirty="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Dress Code</a:t>
            </a:r>
          </a:p>
        </p:txBody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999799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3429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25000"/>
              <a:buFont typeface="Wingdings" panose="05000000000000000000" pitchFamily="2" charset="2"/>
              <a:buChar char="q"/>
            </a:pPr>
            <a:r>
              <a:rPr lang="en" sz="2100" b="0" i="0" u="none" strike="noStrike" cap="none" dirty="0">
                <a:solidFill>
                  <a:srgbClr val="FFFFFF"/>
                </a:solidFill>
                <a:sym typeface="Average"/>
              </a:rPr>
              <a:t>Students will adhere to the Summer School Dress Code Policy.</a:t>
            </a:r>
          </a:p>
          <a:p>
            <a:pPr marL="342900" lvl="0" indent="-342900">
              <a:spcBef>
                <a:spcPts val="1600"/>
              </a:spcBef>
              <a:spcAft>
                <a:spcPts val="0"/>
              </a:spcAft>
              <a:buSzPct val="25000"/>
              <a:buFont typeface="Wingdings" panose="05000000000000000000" pitchFamily="2" charset="2"/>
              <a:buChar char="q"/>
            </a:pPr>
            <a:r>
              <a:rPr lang="en-US" sz="2100" dirty="0">
                <a:solidFill>
                  <a:schemeClr val="tx1"/>
                </a:solidFill>
              </a:rPr>
              <a:t>Students must sign and return the Dress Code Policy Sheet </a:t>
            </a:r>
            <a:r>
              <a:rPr lang="en-US" sz="2100" b="1" u="sng" dirty="0">
                <a:solidFill>
                  <a:schemeClr val="tx1"/>
                </a:solidFill>
              </a:rPr>
              <a:t>if</a:t>
            </a:r>
            <a:r>
              <a:rPr lang="en-US" sz="2100" b="1" dirty="0">
                <a:solidFill>
                  <a:schemeClr val="tx1"/>
                </a:solidFill>
              </a:rPr>
              <a:t> </a:t>
            </a:r>
            <a:r>
              <a:rPr lang="en-US" sz="2100" dirty="0">
                <a:solidFill>
                  <a:schemeClr val="tx1"/>
                </a:solidFill>
              </a:rPr>
              <a:t>they are in violation of the dress code after day 1</a:t>
            </a:r>
            <a:r>
              <a:rPr lang="en-US" sz="2100" dirty="0" smtClean="0">
                <a:solidFill>
                  <a:schemeClr val="tx1"/>
                </a:solidFill>
              </a:rPr>
              <a:t>.</a:t>
            </a:r>
          </a:p>
          <a:p>
            <a:pPr marL="342900" lvl="0" indent="-342900">
              <a:spcBef>
                <a:spcPts val="1600"/>
              </a:spcBef>
              <a:spcAft>
                <a:spcPts val="0"/>
              </a:spcAft>
              <a:buSzPct val="25000"/>
              <a:buFont typeface="Wingdings" panose="05000000000000000000" pitchFamily="2" charset="2"/>
              <a:buChar char="q"/>
            </a:pPr>
            <a:r>
              <a:rPr lang="en-US" sz="2100" dirty="0">
                <a:solidFill>
                  <a:schemeClr val="tx1"/>
                </a:solidFill>
              </a:rPr>
              <a:t>A second violation will result in discipline consequences. </a:t>
            </a:r>
            <a:endParaRPr sz="2100" b="0" i="0" u="none" strike="noStrike" cap="none" dirty="0">
              <a:solidFill>
                <a:schemeClr val="tx1"/>
              </a:solidFill>
              <a:sym typeface="Average"/>
            </a:endParaRPr>
          </a:p>
        </p:txBody>
      </p:sp>
      <p:pic>
        <p:nvPicPr>
          <p:cNvPr id="94" name="Shape 9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11500" y="184536"/>
            <a:ext cx="3689324" cy="4774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>
            <a:off x="2066075" y="445025"/>
            <a:ext cx="5130000" cy="572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Oswald"/>
              <a:buNone/>
            </a:pPr>
            <a:r>
              <a:rPr lang="en" sz="3000" b="0" i="0" u="none" strike="noStrike" cap="none" dirty="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Cell Phone and Device Policy</a:t>
            </a:r>
          </a:p>
        </p:txBody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311700" y="1383800"/>
            <a:ext cx="8520599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34290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25000"/>
              <a:buFont typeface="Average"/>
              <a:buNone/>
            </a:pPr>
            <a:r>
              <a:rPr lang="en" sz="1800" b="1" i="0" u="sng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Portable Communication Devices (Phones, etc.)</a:t>
            </a:r>
            <a:r>
              <a:rPr lang="en" sz="1800" b="0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0" marR="144145" lvl="0" indent="0" algn="just" rtl="0">
              <a:lnSpc>
                <a:spcPct val="104166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25000"/>
              <a:buFont typeface="Average"/>
              <a:buNone/>
            </a:pPr>
            <a:r>
              <a:rPr lang="en" sz="1800" b="0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Students shall </a:t>
            </a:r>
            <a:r>
              <a:rPr lang="en" sz="1800" b="1" i="1" u="sng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not</a:t>
            </a:r>
            <a:r>
              <a:rPr lang="en" sz="1800" b="0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display, use, activate, or permit portable communication devices to be activated during the instructional day unless otherwise permitted by the teacher </a:t>
            </a:r>
            <a:r>
              <a:rPr lang="en" sz="1800" b="1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for </a:t>
            </a:r>
            <a:r>
              <a:rPr lang="en" sz="1800" b="1" i="1" u="sng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instructional purposes only</a:t>
            </a:r>
            <a:r>
              <a:rPr lang="en" sz="1800" b="0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and in accordance with the Bring Your Own Device (BYOD) guideline. </a:t>
            </a:r>
            <a:endParaRPr lang="en" sz="1800" b="0" i="0" u="none" strike="noStrike" cap="none" dirty="0" smtClea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144145" lvl="0" indent="0" algn="just" rtl="0">
              <a:lnSpc>
                <a:spcPct val="104166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25000"/>
              <a:buFont typeface="Average"/>
              <a:buNone/>
            </a:pPr>
            <a:endParaRPr lang="en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144145" lvl="0" indent="0" algn="just" rtl="0">
              <a:lnSpc>
                <a:spcPct val="104166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25000"/>
              <a:buFont typeface="Average"/>
              <a:buNone/>
            </a:pPr>
            <a:r>
              <a:rPr lang="en" sz="1800" b="0" i="0" u="none" strike="noStrike" cap="none" dirty="0" smtClea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The teacher’s word is the rule inside the classroom. Please follow their directions.</a:t>
            </a:r>
            <a:endParaRPr lang="en" sz="1800" b="0" i="0" u="none" strike="noStrike" cap="none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144145" lvl="0" indent="0" algn="just" rtl="0">
              <a:lnSpc>
                <a:spcPct val="104166"/>
              </a:lnSpc>
              <a:spcBef>
                <a:spcPts val="25"/>
              </a:spcBef>
              <a:spcAft>
                <a:spcPts val="0"/>
              </a:spcAft>
              <a:buClr>
                <a:schemeClr val="accent3"/>
              </a:buClr>
              <a:buSzPct val="25000"/>
              <a:buFont typeface="Average"/>
              <a:buNone/>
            </a:pPr>
            <a:endParaRPr sz="1800" b="0" i="0" u="none" strike="noStrike" cap="none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144145" lvl="0" indent="0" algn="just" rtl="0">
              <a:lnSpc>
                <a:spcPct val="104166"/>
              </a:lnSpc>
              <a:spcBef>
                <a:spcPts val="25"/>
              </a:spcBef>
              <a:spcAft>
                <a:spcPts val="0"/>
              </a:spcAft>
              <a:buClr>
                <a:schemeClr val="accent3"/>
              </a:buClr>
              <a:buSzPct val="25000"/>
              <a:buFont typeface="Average"/>
              <a:buNone/>
            </a:pPr>
            <a:r>
              <a:rPr lang="en" sz="1800" b="0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Students are responsible to ensure that their devices are turned off and out of sight during the “instructional day” from 7:15 AM to the final dismissal bell. </a:t>
            </a:r>
          </a:p>
          <a:p>
            <a:pPr marL="0" marR="144145" lvl="0" indent="0" algn="just" rtl="0">
              <a:lnSpc>
                <a:spcPct val="104166"/>
              </a:lnSpc>
              <a:spcBef>
                <a:spcPts val="25"/>
              </a:spcBef>
              <a:spcAft>
                <a:spcPts val="0"/>
              </a:spcAft>
              <a:buClr>
                <a:schemeClr val="accent3"/>
              </a:buClr>
              <a:buSzPct val="25000"/>
              <a:buFont typeface="Average"/>
              <a:buNone/>
            </a:pPr>
            <a:endParaRPr sz="1800" b="0" i="0" u="none" strike="noStrike" cap="none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144145" lvl="0" indent="0" algn="just" rtl="0">
              <a:lnSpc>
                <a:spcPct val="104166"/>
              </a:lnSpc>
              <a:spcBef>
                <a:spcPts val="25"/>
              </a:spcBef>
              <a:spcAft>
                <a:spcPts val="0"/>
              </a:spcAft>
              <a:buClr>
                <a:schemeClr val="accent3"/>
              </a:buClr>
              <a:buSzPct val="25000"/>
              <a:buFont typeface="Average"/>
              <a:buNone/>
            </a:pPr>
            <a:r>
              <a:rPr lang="en" sz="1800" b="0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Phones and other electronic devices </a:t>
            </a:r>
            <a:r>
              <a:rPr lang="en" sz="1800" b="1" i="1" u="sng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are</a:t>
            </a:r>
            <a:r>
              <a:rPr lang="en" sz="1800" b="0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permitted in the cafeteria during breaks. </a:t>
            </a:r>
          </a:p>
        </p:txBody>
      </p:sp>
      <p:pic>
        <p:nvPicPr>
          <p:cNvPr id="101" name="Shape 10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5025" y="78950"/>
            <a:ext cx="1304849" cy="1304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Shape 10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86375" y="78950"/>
            <a:ext cx="1304849" cy="1304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Oswald"/>
              <a:buNone/>
            </a:pPr>
            <a:r>
              <a:rPr lang="en"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Sign In / Out</a:t>
            </a:r>
          </a:p>
        </p:txBody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194600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25000"/>
              <a:buFont typeface="Average"/>
              <a:buNone/>
            </a:pPr>
            <a:r>
              <a:rPr lang="en" sz="2400" b="0" i="0" u="none" strike="noStrike" cap="none">
                <a:solidFill>
                  <a:srgbClr val="FFFFFF"/>
                </a:solidFill>
                <a:latin typeface="Average"/>
                <a:ea typeface="Average"/>
                <a:cs typeface="Average"/>
                <a:sym typeface="Average"/>
              </a:rPr>
              <a:t>Students are required to sign out / sign in when using a hall pass.  </a:t>
            </a:r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ct val="25000"/>
              <a:buFont typeface="Average"/>
              <a:buNone/>
            </a:pPr>
            <a:r>
              <a:rPr lang="en" sz="2400" b="0" i="0" u="none" strike="noStrike" cap="none">
                <a:solidFill>
                  <a:srgbClr val="FFFFFF"/>
                </a:solidFill>
                <a:latin typeface="Average"/>
                <a:ea typeface="Average"/>
                <a:cs typeface="Average"/>
                <a:sym typeface="Average"/>
              </a:rPr>
              <a:t>Students are not permitted in hallways without a pass.</a:t>
            </a:r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ct val="25000"/>
              <a:buFont typeface="Average"/>
              <a:buNone/>
            </a:pPr>
            <a:endParaRPr sz="2400" b="0" i="0" u="none" strike="noStrike" cap="none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pic>
        <p:nvPicPr>
          <p:cNvPr id="109" name="Shape 10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34875" y="385347"/>
            <a:ext cx="4590773" cy="43727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Shape 1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" y="1135850"/>
            <a:ext cx="2598599" cy="28718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Shape 1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93000" y="1099725"/>
            <a:ext cx="2598599" cy="2944055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xfrm>
            <a:off x="2750999" y="1377562"/>
            <a:ext cx="4660230" cy="5875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Oswald"/>
              <a:buNone/>
            </a:pPr>
            <a:r>
              <a:rPr lang="en" sz="6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Questions?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300</Words>
  <Application>Microsoft Office PowerPoint</Application>
  <PresentationFormat>On-screen Show (16:9)</PresentationFormat>
  <Paragraphs>48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Average</vt:lpstr>
      <vt:lpstr>Oswald</vt:lpstr>
      <vt:lpstr>Calibri</vt:lpstr>
      <vt:lpstr>Wingdings</vt:lpstr>
      <vt:lpstr>slate</vt:lpstr>
      <vt:lpstr>Welcome Students!</vt:lpstr>
      <vt:lpstr>Important Dates and Times</vt:lpstr>
      <vt:lpstr>Break Schedule</vt:lpstr>
      <vt:lpstr>Attendance and Tardiness</vt:lpstr>
      <vt:lpstr>Dress Code</vt:lpstr>
      <vt:lpstr>Cell Phone and Device Policy</vt:lpstr>
      <vt:lpstr>Sign In / Out</vt:lpstr>
      <vt:lpstr>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Students!</dc:title>
  <dc:creator>John H. Cosimano</dc:creator>
  <cp:lastModifiedBy>Adam Henry</cp:lastModifiedBy>
  <cp:revision>1</cp:revision>
  <dcterms:modified xsi:type="dcterms:W3CDTF">2017-06-27T10:55:17Z</dcterms:modified>
</cp:coreProperties>
</file>